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8803600" cy="36006088"/>
  <p:notesSz cx="7010400" cy="9296400"/>
  <p:defaultTextStyle>
    <a:defPPr>
      <a:defRPr lang="en-GB"/>
    </a:defPPr>
    <a:lvl1pPr algn="l" defTabSz="397309" rtl="0" eaLnBrk="0" fontAlgn="base" hangingPunct="0">
      <a:spcBef>
        <a:spcPct val="0"/>
      </a:spcBef>
      <a:spcAft>
        <a:spcPct val="0"/>
      </a:spcAft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658553" indent="-253080" algn="l" defTabSz="397309" rtl="0" eaLnBrk="0" fontAlgn="base" hangingPunct="0">
      <a:spcBef>
        <a:spcPct val="0"/>
      </a:spcBef>
      <a:spcAft>
        <a:spcPct val="0"/>
      </a:spcAft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012321" indent="-201376" algn="l" defTabSz="397309" rtl="0" eaLnBrk="0" fontAlgn="base" hangingPunct="0">
      <a:spcBef>
        <a:spcPct val="0"/>
      </a:spcBef>
      <a:spcAft>
        <a:spcPct val="0"/>
      </a:spcAft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417793" indent="-201376" algn="l" defTabSz="397309" rtl="0" eaLnBrk="0" fontAlgn="base" hangingPunct="0">
      <a:spcBef>
        <a:spcPct val="0"/>
      </a:spcBef>
      <a:spcAft>
        <a:spcPct val="0"/>
      </a:spcAft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3266" indent="-201376" algn="l" defTabSz="397309" rtl="0" eaLnBrk="0" fontAlgn="base" hangingPunct="0">
      <a:spcBef>
        <a:spcPct val="0"/>
      </a:spcBef>
      <a:spcAft>
        <a:spcPct val="0"/>
      </a:spcAft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1959331" algn="l" defTabSz="783732" rtl="0" eaLnBrk="1" latinLnBrk="0" hangingPunct="1"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351197" algn="l" defTabSz="783732" rtl="0" eaLnBrk="1" latinLnBrk="0" hangingPunct="1"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2743063" algn="l" defTabSz="783732" rtl="0" eaLnBrk="1" latinLnBrk="0" hangingPunct="1"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134929" algn="l" defTabSz="783732" rtl="0" eaLnBrk="1" latinLnBrk="0" hangingPunct="1">
      <a:defRPr sz="3428" b="1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92" userDrawn="1">
          <p15:clr>
            <a:srgbClr val="A4A3A4"/>
          </p15:clr>
        </p15:guide>
        <p15:guide id="2" orient="horz" pos="11340" userDrawn="1">
          <p15:clr>
            <a:srgbClr val="A4A3A4"/>
          </p15:clr>
        </p15:guide>
        <p15:guide id="3" orient="horz" pos="6049" userDrawn="1">
          <p15:clr>
            <a:srgbClr val="A4A3A4"/>
          </p15:clr>
        </p15:guide>
        <p15:guide id="4" orient="horz" pos="21451" userDrawn="1">
          <p15:clr>
            <a:srgbClr val="A4A3A4"/>
          </p15:clr>
        </p15:guide>
        <p15:guide id="5" orient="horz" pos="2079" userDrawn="1">
          <p15:clr>
            <a:srgbClr val="A4A3A4"/>
          </p15:clr>
        </p15:guide>
        <p15:guide id="6" pos="9072" userDrawn="1">
          <p15:clr>
            <a:srgbClr val="A4A3A4"/>
          </p15:clr>
        </p15:guide>
        <p15:guide id="7" pos="4540" userDrawn="1">
          <p15:clr>
            <a:srgbClr val="A4A3A4"/>
          </p15:clr>
        </p15:guide>
        <p15:guide id="8" pos="13603" userDrawn="1">
          <p15:clr>
            <a:srgbClr val="A4A3A4"/>
          </p15:clr>
        </p15:guide>
        <p15:guide id="9" pos="441" userDrawn="1">
          <p15:clr>
            <a:srgbClr val="A4A3A4"/>
          </p15:clr>
        </p15:guide>
        <p15:guide id="10" pos="17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06">
          <p15:clr>
            <a:srgbClr val="A4A3A4"/>
          </p15:clr>
        </p15:guide>
        <p15:guide id="2" pos="47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FFCC"/>
    <a:srgbClr val="FFFFCC"/>
    <a:srgbClr val="FFFF66"/>
    <a:srgbClr val="33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829" autoAdjust="0"/>
  </p:normalViewPr>
  <p:slideViewPr>
    <p:cSldViewPr>
      <p:cViewPr>
        <p:scale>
          <a:sx n="20" d="100"/>
          <a:sy n="20" d="100"/>
        </p:scale>
        <p:origin x="876" y="12"/>
      </p:cViewPr>
      <p:guideLst>
        <p:guide orient="horz" pos="16492"/>
        <p:guide orient="horz" pos="11340"/>
        <p:guide orient="horz" pos="6049"/>
        <p:guide orient="horz" pos="21451"/>
        <p:guide orient="horz" pos="2079"/>
        <p:guide pos="9072"/>
        <p:guide pos="4540"/>
        <p:guide pos="13603"/>
        <p:guide pos="441"/>
        <p:guide pos="1770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706"/>
        <p:guide pos="47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57321CB-6E59-4279-9FD4-5A3F7D7F1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/>
          <a:lstStyle>
            <a:lvl1pPr algn="l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787BF6-2957-4628-9858-DC6AD5F3B8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/>
          <a:lstStyle>
            <a:lvl1pPr algn="r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fld id="{1647E798-65C9-4412-B425-2F81F5E4B1A9}" type="datetimeFigureOut">
              <a:rPr lang="pt-BR"/>
              <a:pPr>
                <a:defRPr/>
              </a:pPr>
              <a:t>25/08/2019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DEC8A24-600B-4792-83CA-79D7E438B2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21342" tIns="10671" rIns="21342" bIns="10671" rtlCol="0" anchor="b"/>
          <a:lstStyle>
            <a:lvl1pPr algn="l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FA93C6-A751-4DC1-A274-A5C207DCBC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21342" tIns="10671" rIns="21342" bIns="106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300"/>
            </a:lvl1pPr>
          </a:lstStyle>
          <a:p>
            <a:pPr>
              <a:defRPr/>
            </a:pPr>
            <a:fld id="{6F3BED27-202E-40C2-BB57-FD5DB5A669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C8CD573F-8FD4-4C99-BE15-24C4482E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5808FAB3-4A6A-4DFE-AB58-43815A2F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BB1EC011-4B9D-4423-AA56-6FC817607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A2C0681C-9F7F-4C82-8CB9-2E95B6D8E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F0C76E15-DF32-41FD-B48F-F1D2C2807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79" name="AutoShape 6">
            <a:extLst>
              <a:ext uri="{FF2B5EF4-FFF2-40B4-BE49-F238E27FC236}">
                <a16:creationId xmlns:a16="http://schemas.microsoft.com/office/drawing/2014/main" id="{DAD2CA45-75F4-4646-A017-9382900FA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altLang="pt-BR"/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BAA59A0F-FF91-4A19-B07A-675A2B006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id="{F1B8F971-C440-40F4-9F87-327E4FA02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0"/>
            <a:ext cx="30368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2058" name="Rectangle 9">
            <a:extLst>
              <a:ext uri="{FF2B5EF4-FFF2-40B4-BE49-F238E27FC236}">
                <a16:creationId xmlns:a16="http://schemas.microsoft.com/office/drawing/2014/main" id="{BB4A5E98-74FC-4876-87FE-73F841E75D9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68263" y="-2028825"/>
            <a:ext cx="7142163" cy="8929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DB810820-2949-486A-A914-37D790525A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2288" cy="417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03" tIns="49742" rIns="95703" bIns="49742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3084" name="Text Box 11">
            <a:extLst>
              <a:ext uri="{FF2B5EF4-FFF2-40B4-BE49-F238E27FC236}">
                <a16:creationId xmlns:a16="http://schemas.microsoft.com/office/drawing/2014/main" id="{71C7E88B-91F4-45A4-B0D9-4293D378E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28088"/>
            <a:ext cx="30384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1342" tIns="10671" rIns="21342" bIns="10671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D75931C-B421-4430-9A5C-601966D91B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21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703" tIns="49742" rIns="95703" bIns="49742" numCol="1" anchor="b" anchorCtr="0" compatLnSpc="1">
            <a:prstTxWarp prst="textNoShape">
              <a:avLst/>
            </a:prstTxWarp>
          </a:bodyPr>
          <a:lstStyle>
            <a:lvl1pPr algn="r" defTabSz="107950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168275" algn="l"/>
                <a:tab pos="336550" algn="l"/>
                <a:tab pos="506413" algn="l"/>
                <a:tab pos="674688" algn="l"/>
                <a:tab pos="844550" algn="l"/>
                <a:tab pos="1012825" algn="l"/>
                <a:tab pos="1182688" algn="l"/>
                <a:tab pos="1350963" algn="l"/>
                <a:tab pos="1519238" algn="l"/>
                <a:tab pos="1689100" algn="l"/>
                <a:tab pos="1857375" algn="l"/>
                <a:tab pos="2027238" algn="l"/>
                <a:tab pos="2195513" algn="l"/>
                <a:tab pos="2365375" algn="l"/>
                <a:tab pos="2533650" algn="l"/>
                <a:tab pos="2701925" algn="l"/>
                <a:tab pos="2871788" algn="l"/>
                <a:tab pos="3040063" algn="l"/>
                <a:tab pos="32099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pPr>
              <a:defRPr/>
            </a:pPr>
            <a:fld id="{B82D27FD-7AC4-4BB9-82B3-35414D74D86E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730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2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36782" indent="-244916" algn="l" defTabSz="39730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2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979665" indent="-195933" algn="l" defTabSz="39730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2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371531" indent="-195933" algn="l" defTabSz="39730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2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763398" indent="-195933" algn="l" defTabSz="39730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2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027124" algn="l" defTabSz="810849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432548" algn="l" defTabSz="810849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837973" algn="l" defTabSz="810849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243398" algn="l" defTabSz="810849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59780" y="11185217"/>
            <a:ext cx="24484042" cy="771854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1070" y="20403406"/>
            <a:ext cx="20161462" cy="9202163"/>
          </a:xfrm>
        </p:spPr>
        <p:txBody>
          <a:bodyPr/>
          <a:lstStyle>
            <a:lvl1pPr marL="0" indent="0" algn="ctr">
              <a:buNone/>
              <a:defRPr/>
            </a:lvl1pPr>
            <a:lvl2pPr marL="394214" indent="0" algn="ctr">
              <a:buNone/>
              <a:defRPr/>
            </a:lvl2pPr>
            <a:lvl3pPr marL="788428" indent="0" algn="ctr">
              <a:buNone/>
              <a:defRPr/>
            </a:lvl3pPr>
            <a:lvl4pPr marL="1182642" indent="0" algn="ctr">
              <a:buNone/>
              <a:defRPr/>
            </a:lvl4pPr>
            <a:lvl5pPr marL="1576856" indent="0" algn="ctr">
              <a:buNone/>
              <a:defRPr/>
            </a:lvl5pPr>
            <a:lvl6pPr marL="1971071" indent="0" algn="ctr">
              <a:buNone/>
              <a:defRPr/>
            </a:lvl6pPr>
            <a:lvl7pPr marL="2365285" indent="0" algn="ctr">
              <a:buNone/>
              <a:defRPr/>
            </a:lvl7pPr>
            <a:lvl8pPr marL="2759499" indent="0" algn="ctr">
              <a:buNone/>
              <a:defRPr/>
            </a:lvl8pPr>
            <a:lvl9pPr marL="3153713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3F0E8F-53A8-4C8B-807D-9D311B5C653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2FE7-1C3A-4E60-A520-179D22E3C8DA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37829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D431F-D708-462A-93FF-4ED7781EF95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79FF-C63E-4583-8038-CC06DC36DC85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4592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724817" y="1717311"/>
            <a:ext cx="6325284" cy="3014640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47459" y="1717311"/>
            <a:ext cx="18832367" cy="3014640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5A3161-12EC-4F2D-9851-92672642B1B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4EFB-BF25-4317-ABE4-14F0347CC8D1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13158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8A9838-7F9E-4389-914A-02AB3F5B8F8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E892-38AE-4DAA-81D6-A48705F6AD09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032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566" y="23136946"/>
            <a:ext cx="24484042" cy="7151007"/>
          </a:xfrm>
        </p:spPr>
        <p:txBody>
          <a:bodyPr anchor="t"/>
          <a:lstStyle>
            <a:lvl1pPr algn="l">
              <a:defRPr sz="3417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566" y="15260824"/>
            <a:ext cx="24484042" cy="7876123"/>
          </a:xfrm>
        </p:spPr>
        <p:txBody>
          <a:bodyPr anchor="b"/>
          <a:lstStyle>
            <a:lvl1pPr marL="0" indent="0">
              <a:buNone/>
              <a:defRPr sz="1750"/>
            </a:lvl1pPr>
            <a:lvl2pPr marL="394214" indent="0">
              <a:buNone/>
              <a:defRPr sz="1583"/>
            </a:lvl2pPr>
            <a:lvl3pPr marL="788428" indent="0">
              <a:buNone/>
              <a:defRPr sz="1417"/>
            </a:lvl3pPr>
            <a:lvl4pPr marL="1182642" indent="0">
              <a:buNone/>
              <a:defRPr sz="1167"/>
            </a:lvl4pPr>
            <a:lvl5pPr marL="1576856" indent="0">
              <a:buNone/>
              <a:defRPr sz="1167"/>
            </a:lvl5pPr>
            <a:lvl6pPr marL="1971071" indent="0">
              <a:buNone/>
              <a:defRPr sz="1167"/>
            </a:lvl6pPr>
            <a:lvl7pPr marL="2365285" indent="0">
              <a:buNone/>
              <a:defRPr sz="1167"/>
            </a:lvl7pPr>
            <a:lvl8pPr marL="2759499" indent="0">
              <a:buNone/>
              <a:defRPr sz="1167"/>
            </a:lvl8pPr>
            <a:lvl9pPr marL="3153713" indent="0">
              <a:buNone/>
              <a:defRPr sz="1167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1B1B90-2E59-4369-AA1D-8D9448DB5CB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696C-1B90-4179-BA82-BF5D042A6E7C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9074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47458" y="8546488"/>
            <a:ext cx="12578070" cy="23317224"/>
          </a:xfrm>
        </p:spPr>
        <p:txBody>
          <a:bodyPr/>
          <a:lstStyle>
            <a:lvl1pPr>
              <a:defRPr sz="2417"/>
            </a:lvl1pPr>
            <a:lvl2pPr>
              <a:defRPr sz="2084"/>
            </a:lvl2pPr>
            <a:lvl3pPr>
              <a:defRPr sz="1750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70521" y="8546488"/>
            <a:ext cx="12579580" cy="23317224"/>
          </a:xfrm>
        </p:spPr>
        <p:txBody>
          <a:bodyPr/>
          <a:lstStyle>
            <a:lvl1pPr>
              <a:defRPr sz="2417"/>
            </a:lvl1pPr>
            <a:lvl2pPr>
              <a:defRPr sz="2084"/>
            </a:lvl2pPr>
            <a:lvl3pPr>
              <a:defRPr sz="1750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616D58-DF5C-44BE-B313-172C822D62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21C6-05F1-4B95-8D0A-B8204D14FF7A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494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860" y="1442221"/>
            <a:ext cx="25921881" cy="600123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861" y="8059071"/>
            <a:ext cx="12726083" cy="3359838"/>
          </a:xfrm>
        </p:spPr>
        <p:txBody>
          <a:bodyPr anchor="b"/>
          <a:lstStyle>
            <a:lvl1pPr marL="0" indent="0">
              <a:buNone/>
              <a:defRPr sz="2084" b="1"/>
            </a:lvl1pPr>
            <a:lvl2pPr marL="394214" indent="0">
              <a:buNone/>
              <a:defRPr sz="1750" b="1"/>
            </a:lvl2pPr>
            <a:lvl3pPr marL="788428" indent="0">
              <a:buNone/>
              <a:defRPr sz="1583" b="1"/>
            </a:lvl3pPr>
            <a:lvl4pPr marL="1182642" indent="0">
              <a:buNone/>
              <a:defRPr sz="1417" b="1"/>
            </a:lvl4pPr>
            <a:lvl5pPr marL="1576856" indent="0">
              <a:buNone/>
              <a:defRPr sz="1417" b="1"/>
            </a:lvl5pPr>
            <a:lvl6pPr marL="1971071" indent="0">
              <a:buNone/>
              <a:defRPr sz="1417" b="1"/>
            </a:lvl6pPr>
            <a:lvl7pPr marL="2365285" indent="0">
              <a:buNone/>
              <a:defRPr sz="1417" b="1"/>
            </a:lvl7pPr>
            <a:lvl8pPr marL="2759499" indent="0">
              <a:buNone/>
              <a:defRPr sz="1417" b="1"/>
            </a:lvl8pPr>
            <a:lvl9pPr marL="3153713" indent="0">
              <a:buNone/>
              <a:defRPr sz="141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861" y="11418911"/>
            <a:ext cx="12726083" cy="20745264"/>
          </a:xfrm>
        </p:spPr>
        <p:txBody>
          <a:bodyPr/>
          <a:lstStyle>
            <a:lvl1pPr>
              <a:defRPr sz="2084"/>
            </a:lvl1pPr>
            <a:lvl2pPr>
              <a:defRPr sz="1750"/>
            </a:lvl2pPr>
            <a:lvl3pPr>
              <a:defRPr sz="1583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2127" y="8059071"/>
            <a:ext cx="12730614" cy="3359838"/>
          </a:xfrm>
        </p:spPr>
        <p:txBody>
          <a:bodyPr anchor="b"/>
          <a:lstStyle>
            <a:lvl1pPr marL="0" indent="0">
              <a:buNone/>
              <a:defRPr sz="2084" b="1"/>
            </a:lvl1pPr>
            <a:lvl2pPr marL="394214" indent="0">
              <a:buNone/>
              <a:defRPr sz="1750" b="1"/>
            </a:lvl2pPr>
            <a:lvl3pPr marL="788428" indent="0">
              <a:buNone/>
              <a:defRPr sz="1583" b="1"/>
            </a:lvl3pPr>
            <a:lvl4pPr marL="1182642" indent="0">
              <a:buNone/>
              <a:defRPr sz="1417" b="1"/>
            </a:lvl4pPr>
            <a:lvl5pPr marL="1576856" indent="0">
              <a:buNone/>
              <a:defRPr sz="1417" b="1"/>
            </a:lvl5pPr>
            <a:lvl6pPr marL="1971071" indent="0">
              <a:buNone/>
              <a:defRPr sz="1417" b="1"/>
            </a:lvl6pPr>
            <a:lvl7pPr marL="2365285" indent="0">
              <a:buNone/>
              <a:defRPr sz="1417" b="1"/>
            </a:lvl7pPr>
            <a:lvl8pPr marL="2759499" indent="0">
              <a:buNone/>
              <a:defRPr sz="1417" b="1"/>
            </a:lvl8pPr>
            <a:lvl9pPr marL="3153713" indent="0">
              <a:buNone/>
              <a:defRPr sz="141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2127" y="11418911"/>
            <a:ext cx="12730614" cy="20745264"/>
          </a:xfrm>
        </p:spPr>
        <p:txBody>
          <a:bodyPr/>
          <a:lstStyle>
            <a:lvl1pPr>
              <a:defRPr sz="2084"/>
            </a:lvl1pPr>
            <a:lvl2pPr>
              <a:defRPr sz="1750"/>
            </a:lvl2pPr>
            <a:lvl3pPr>
              <a:defRPr sz="1583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62985E5-1385-49C0-94E1-780F3163744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073C-3DDF-420C-92B3-593C61ECD0D5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7660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48145-148B-48E9-84E3-828762C7B5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8BEA-60CF-421B-86B1-7E579C9434EE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2150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E9571F2-7E4D-4153-B50F-87D692C707D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B94A-0679-4481-9F06-95EB1F6D5B14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6794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860" y="1434207"/>
            <a:ext cx="9475842" cy="6100056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058" y="1434208"/>
            <a:ext cx="16101683" cy="30729966"/>
          </a:xfrm>
        </p:spPr>
        <p:txBody>
          <a:bodyPr/>
          <a:lstStyle>
            <a:lvl1pPr>
              <a:defRPr sz="2750"/>
            </a:lvl1pPr>
            <a:lvl2pPr>
              <a:defRPr sz="2417"/>
            </a:lvl2pPr>
            <a:lvl3pPr>
              <a:defRPr sz="2084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860" y="7534265"/>
            <a:ext cx="9475842" cy="24629910"/>
          </a:xfrm>
        </p:spPr>
        <p:txBody>
          <a:bodyPr/>
          <a:lstStyle>
            <a:lvl1pPr marL="0" indent="0">
              <a:buNone/>
              <a:defRPr sz="1167"/>
            </a:lvl1pPr>
            <a:lvl2pPr marL="394214" indent="0">
              <a:buNone/>
              <a:defRPr sz="1000"/>
            </a:lvl2pPr>
            <a:lvl3pPr marL="788428" indent="0">
              <a:buNone/>
              <a:defRPr sz="833"/>
            </a:lvl3pPr>
            <a:lvl4pPr marL="1182642" indent="0">
              <a:buNone/>
              <a:defRPr sz="750"/>
            </a:lvl4pPr>
            <a:lvl5pPr marL="1576856" indent="0">
              <a:buNone/>
              <a:defRPr sz="750"/>
            </a:lvl5pPr>
            <a:lvl6pPr marL="1971071" indent="0">
              <a:buNone/>
              <a:defRPr sz="750"/>
            </a:lvl6pPr>
            <a:lvl7pPr marL="2365285" indent="0">
              <a:buNone/>
              <a:defRPr sz="750"/>
            </a:lvl7pPr>
            <a:lvl8pPr marL="2759499" indent="0">
              <a:buNone/>
              <a:defRPr sz="750"/>
            </a:lvl8pPr>
            <a:lvl9pPr marL="3153713" indent="0">
              <a:buNone/>
              <a:defRPr sz="75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9DFD4E-32A6-4115-B5A0-72E2D4DEAF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B920-A0DA-49AD-8C05-3925041FA2E2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3132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633" y="25204128"/>
            <a:ext cx="17282764" cy="2975246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633" y="3216953"/>
            <a:ext cx="17282764" cy="21603919"/>
          </a:xfrm>
        </p:spPr>
        <p:txBody>
          <a:bodyPr/>
          <a:lstStyle>
            <a:lvl1pPr marL="0" indent="0">
              <a:buNone/>
              <a:defRPr sz="2750"/>
            </a:lvl1pPr>
            <a:lvl2pPr marL="394214" indent="0">
              <a:buNone/>
              <a:defRPr sz="2417"/>
            </a:lvl2pPr>
            <a:lvl3pPr marL="788428" indent="0">
              <a:buNone/>
              <a:defRPr sz="2084"/>
            </a:lvl3pPr>
            <a:lvl4pPr marL="1182642" indent="0">
              <a:buNone/>
              <a:defRPr sz="1750"/>
            </a:lvl4pPr>
            <a:lvl5pPr marL="1576856" indent="0">
              <a:buNone/>
              <a:defRPr sz="1750"/>
            </a:lvl5pPr>
            <a:lvl6pPr marL="1971071" indent="0">
              <a:buNone/>
              <a:defRPr sz="1750"/>
            </a:lvl6pPr>
            <a:lvl7pPr marL="2365285" indent="0">
              <a:buNone/>
              <a:defRPr sz="1750"/>
            </a:lvl7pPr>
            <a:lvl8pPr marL="2759499" indent="0">
              <a:buNone/>
              <a:defRPr sz="1750"/>
            </a:lvl8pPr>
            <a:lvl9pPr marL="3153713" indent="0">
              <a:buNone/>
              <a:defRPr sz="175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633" y="28179375"/>
            <a:ext cx="17282764" cy="4226506"/>
          </a:xfrm>
        </p:spPr>
        <p:txBody>
          <a:bodyPr/>
          <a:lstStyle>
            <a:lvl1pPr marL="0" indent="0">
              <a:buNone/>
              <a:defRPr sz="1167"/>
            </a:lvl1pPr>
            <a:lvl2pPr marL="394214" indent="0">
              <a:buNone/>
              <a:defRPr sz="1000"/>
            </a:lvl2pPr>
            <a:lvl3pPr marL="788428" indent="0">
              <a:buNone/>
              <a:defRPr sz="833"/>
            </a:lvl3pPr>
            <a:lvl4pPr marL="1182642" indent="0">
              <a:buNone/>
              <a:defRPr sz="750"/>
            </a:lvl4pPr>
            <a:lvl5pPr marL="1576856" indent="0">
              <a:buNone/>
              <a:defRPr sz="750"/>
            </a:lvl5pPr>
            <a:lvl6pPr marL="1971071" indent="0">
              <a:buNone/>
              <a:defRPr sz="750"/>
            </a:lvl6pPr>
            <a:lvl7pPr marL="2365285" indent="0">
              <a:buNone/>
              <a:defRPr sz="750"/>
            </a:lvl7pPr>
            <a:lvl8pPr marL="2759499" indent="0">
              <a:buNone/>
              <a:defRPr sz="750"/>
            </a:lvl8pPr>
            <a:lvl9pPr marL="3153713" indent="0">
              <a:buNone/>
              <a:defRPr sz="75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D0E394-A4BE-4113-B11D-47D754F4FCA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A547-A80B-4BFD-95D3-CC05FD1FF013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428023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D5DAADA-E489-4E88-96E5-241789219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46956" y="1717222"/>
            <a:ext cx="25302634" cy="588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34275" tIns="116951" rIns="234275" bIns="1169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78CAD78-5677-446D-B995-28EB62A26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956" y="8546419"/>
            <a:ext cx="25302634" cy="2331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34275" tIns="116951" rIns="234275" bIns="1169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2º Nível da estrutura de tópicos</a:t>
            </a:r>
          </a:p>
          <a:p>
            <a:pPr lvl="2"/>
            <a:r>
              <a:rPr lang="en-GB" altLang="pt-BR"/>
              <a:t>3º Nível da estrutura de tópicos</a:t>
            </a:r>
          </a:p>
          <a:p>
            <a:pPr lvl="3"/>
            <a:r>
              <a:rPr lang="en-GB" altLang="pt-BR"/>
              <a:t>4º Nível da estrutura de tópicos</a:t>
            </a:r>
          </a:p>
          <a:p>
            <a:pPr lvl="4"/>
            <a:r>
              <a:rPr lang="en-GB" altLang="pt-BR"/>
              <a:t>5º Nível da estrutura de tópicos</a:t>
            </a:r>
          </a:p>
          <a:p>
            <a:pPr lvl="4"/>
            <a:r>
              <a:rPr lang="en-GB" altLang="pt-BR"/>
              <a:t>6º Nível da estrutura de tópicos</a:t>
            </a:r>
          </a:p>
          <a:p>
            <a:pPr lvl="4"/>
            <a:r>
              <a:rPr lang="en-GB" altLang="pt-BR"/>
              <a:t>7º Nível da estrutura de tópicos</a:t>
            </a:r>
          </a:p>
          <a:p>
            <a:pPr lvl="4"/>
            <a:r>
              <a:rPr lang="en-GB" altLang="pt-BR"/>
              <a:t>8º Nível da estrutura de tópicos</a:t>
            </a:r>
          </a:p>
          <a:p>
            <a:pPr lvl="4"/>
            <a:r>
              <a:rPr lang="en-GB" altLang="pt-BR"/>
              <a:t>9º Nível da estrutura de tópicos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94018D0-64C3-496C-9699-3536CC28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956" y="32488298"/>
            <a:ext cx="6563078" cy="245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840" tIns="39420" rIns="78840" bIns="39420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3334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064C769E-2D1A-4106-81FD-2EAB781C7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5511" y="32488298"/>
            <a:ext cx="8913989" cy="245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840" tIns="39420" rIns="78840" bIns="39420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6355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3334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3EBAC84A-05C9-41D2-A3B7-641947EA23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0493568" y="32488298"/>
            <a:ext cx="6556022" cy="2444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34275" tIns="116951" rIns="234275" bIns="1169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385000" algn="l"/>
                <a:tab pos="772645" algn="l"/>
                <a:tab pos="1160291" algn="l"/>
                <a:tab pos="1547936" algn="l"/>
                <a:tab pos="1934259" algn="l"/>
                <a:tab pos="2321905" algn="l"/>
                <a:tab pos="2709550" algn="l"/>
                <a:tab pos="3097196" algn="l"/>
                <a:tab pos="3484841" algn="l"/>
                <a:tab pos="3871164" algn="l"/>
                <a:tab pos="4258810" algn="l"/>
                <a:tab pos="4646455" algn="l"/>
                <a:tab pos="5034101" algn="l"/>
                <a:tab pos="5421746" algn="l"/>
                <a:tab pos="5808069" algn="l"/>
                <a:tab pos="6195715" algn="l"/>
                <a:tab pos="6583360" algn="l"/>
                <a:tab pos="6971006" algn="l"/>
                <a:tab pos="7358651" algn="l"/>
                <a:tab pos="7744974" algn="l"/>
              </a:tabLst>
              <a:defRPr sz="3167">
                <a:solidFill>
                  <a:srgbClr val="000000"/>
                </a:solidFill>
                <a:ea typeface="Arial Unicode MS" pitchFamily="34" charset="-128"/>
              </a:defRPr>
            </a:lvl1pPr>
          </a:lstStyle>
          <a:p>
            <a:pPr>
              <a:defRPr/>
            </a:pPr>
            <a:fld id="{1C353DD6-ED9D-4374-A338-6FC7A48B6A61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32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67">
          <a:solidFill>
            <a:srgbClr val="000000"/>
          </a:solidFill>
          <a:latin typeface="+mj-lt"/>
          <a:ea typeface="+mj-ea"/>
          <a:cs typeface="+mj-cs"/>
        </a:defRPr>
      </a:lvl1pPr>
      <a:lvl2pPr algn="ctr" defTabSz="38632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67">
          <a:solidFill>
            <a:srgbClr val="000000"/>
          </a:solidFill>
          <a:latin typeface="Arial" charset="0"/>
          <a:ea typeface="MS Gothic" charset="-128"/>
        </a:defRPr>
      </a:lvl2pPr>
      <a:lvl3pPr algn="ctr" defTabSz="38632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67">
          <a:solidFill>
            <a:srgbClr val="000000"/>
          </a:solidFill>
          <a:latin typeface="Arial" charset="0"/>
          <a:ea typeface="MS Gothic" charset="-128"/>
        </a:defRPr>
      </a:lvl3pPr>
      <a:lvl4pPr algn="ctr" defTabSz="38632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67">
          <a:solidFill>
            <a:srgbClr val="000000"/>
          </a:solidFill>
          <a:latin typeface="Arial" charset="0"/>
          <a:ea typeface="MS Gothic" charset="-128"/>
        </a:defRPr>
      </a:lvl4pPr>
      <a:lvl5pPr algn="ctr" defTabSz="38632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67">
          <a:solidFill>
            <a:srgbClr val="000000"/>
          </a:solidFill>
          <a:latin typeface="Arial" charset="0"/>
          <a:ea typeface="MS Gothic" charset="-128"/>
        </a:defRPr>
      </a:lvl5pPr>
      <a:lvl6pPr marL="2168178" indent="-197107" algn="ctr" defTabSz="38737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67">
          <a:solidFill>
            <a:srgbClr val="000000"/>
          </a:solidFill>
          <a:latin typeface="Arial" charset="0"/>
          <a:ea typeface="MS Gothic" charset="-128"/>
        </a:defRPr>
      </a:lvl6pPr>
      <a:lvl7pPr marL="2562392" indent="-197107" algn="ctr" defTabSz="38737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67">
          <a:solidFill>
            <a:srgbClr val="000000"/>
          </a:solidFill>
          <a:latin typeface="Arial" charset="0"/>
          <a:ea typeface="MS Gothic" charset="-128"/>
        </a:defRPr>
      </a:lvl7pPr>
      <a:lvl8pPr marL="2956606" indent="-197107" algn="ctr" defTabSz="38737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67">
          <a:solidFill>
            <a:srgbClr val="000000"/>
          </a:solidFill>
          <a:latin typeface="Arial" charset="0"/>
          <a:ea typeface="MS Gothic" charset="-128"/>
        </a:defRPr>
      </a:lvl8pPr>
      <a:lvl9pPr marL="3350821" indent="-197107" algn="ctr" defTabSz="387370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67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295034" indent="-295034" algn="l" defTabSz="386323" rtl="0" eaLnBrk="0" fontAlgn="base" hangingPunct="0">
        <a:lnSpc>
          <a:spcPct val="81000"/>
        </a:lnSpc>
        <a:spcBef>
          <a:spcPts val="167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6751">
          <a:solidFill>
            <a:srgbClr val="000000"/>
          </a:solidFill>
          <a:latin typeface="+mn-lt"/>
          <a:ea typeface="+mn-ea"/>
          <a:cs typeface="+mn-cs"/>
        </a:defRPr>
      </a:lvl1pPr>
      <a:lvl2pPr marL="640343" indent="-246082" algn="l" defTabSz="386323" rtl="0" eaLnBrk="0" fontAlgn="base" hangingPunct="0">
        <a:lnSpc>
          <a:spcPct val="81000"/>
        </a:lnSpc>
        <a:spcBef>
          <a:spcPts val="146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5834">
          <a:solidFill>
            <a:srgbClr val="000000"/>
          </a:solidFill>
          <a:latin typeface="+mn-lt"/>
          <a:ea typeface="+mn-ea"/>
        </a:defRPr>
      </a:lvl2pPr>
      <a:lvl3pPr marL="984329" indent="-195807" algn="l" defTabSz="386323" rtl="0" eaLnBrk="0" fontAlgn="base" hangingPunct="0">
        <a:lnSpc>
          <a:spcPct val="81000"/>
        </a:lnSpc>
        <a:spcBef>
          <a:spcPts val="1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5000">
          <a:solidFill>
            <a:srgbClr val="000000"/>
          </a:solidFill>
          <a:latin typeface="+mn-lt"/>
          <a:ea typeface="+mn-ea"/>
        </a:defRPr>
      </a:lvl3pPr>
      <a:lvl4pPr marL="1378589" indent="-195807" algn="l" defTabSz="386323" rtl="0" eaLnBrk="0" fontAlgn="base" hangingPunct="0">
        <a:lnSpc>
          <a:spcPct val="81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4167">
          <a:solidFill>
            <a:srgbClr val="000000"/>
          </a:solidFill>
          <a:latin typeface="+mn-lt"/>
          <a:ea typeface="+mn-ea"/>
        </a:defRPr>
      </a:lvl4pPr>
      <a:lvl5pPr marL="1772850" indent="-195807" algn="l" defTabSz="386323" rtl="0" eaLnBrk="0" fontAlgn="base" hangingPunct="0">
        <a:lnSpc>
          <a:spcPct val="81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4167">
          <a:solidFill>
            <a:srgbClr val="000000"/>
          </a:solidFill>
          <a:latin typeface="+mn-lt"/>
          <a:ea typeface="+mn-ea"/>
        </a:defRPr>
      </a:lvl5pPr>
      <a:lvl6pPr marL="2168178" indent="-197107" algn="l" defTabSz="387370" rtl="0" eaLnBrk="0" fontAlgn="base" hangingPunct="0">
        <a:lnSpc>
          <a:spcPct val="81000"/>
        </a:lnSpc>
        <a:spcBef>
          <a:spcPts val="10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67">
          <a:solidFill>
            <a:srgbClr val="000000"/>
          </a:solidFill>
          <a:latin typeface="+mn-lt"/>
          <a:ea typeface="+mn-ea"/>
        </a:defRPr>
      </a:lvl6pPr>
      <a:lvl7pPr marL="2562392" indent="-197107" algn="l" defTabSz="387370" rtl="0" eaLnBrk="0" fontAlgn="base" hangingPunct="0">
        <a:lnSpc>
          <a:spcPct val="81000"/>
        </a:lnSpc>
        <a:spcBef>
          <a:spcPts val="10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67">
          <a:solidFill>
            <a:srgbClr val="000000"/>
          </a:solidFill>
          <a:latin typeface="+mn-lt"/>
          <a:ea typeface="+mn-ea"/>
        </a:defRPr>
      </a:lvl7pPr>
      <a:lvl8pPr marL="2956606" indent="-197107" algn="l" defTabSz="387370" rtl="0" eaLnBrk="0" fontAlgn="base" hangingPunct="0">
        <a:lnSpc>
          <a:spcPct val="81000"/>
        </a:lnSpc>
        <a:spcBef>
          <a:spcPts val="10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67">
          <a:solidFill>
            <a:srgbClr val="000000"/>
          </a:solidFill>
          <a:latin typeface="+mn-lt"/>
          <a:ea typeface="+mn-ea"/>
        </a:defRPr>
      </a:lvl8pPr>
      <a:lvl9pPr marL="3350821" indent="-197107" algn="l" defTabSz="387370" rtl="0" eaLnBrk="0" fontAlgn="base" hangingPunct="0">
        <a:lnSpc>
          <a:spcPct val="81000"/>
        </a:lnSpc>
        <a:spcBef>
          <a:spcPts val="10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6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1pPr>
      <a:lvl2pPr marL="394214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788428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182642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576856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5pPr>
      <a:lvl6pPr marL="1971071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6pPr>
      <a:lvl7pPr marL="2365285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7pPr>
      <a:lvl8pPr marL="2759499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8pPr>
      <a:lvl9pPr marL="3153713" algn="l" defTabSz="788428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9201B481-23E6-474C-BEF1-981DCA246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839"/>
            <a:ext cx="28803600" cy="3468745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altLang="pt-BR" sz="6000" b="1" dirty="0">
                <a:cs typeface="Gautami" panose="020B0502040204020203" pitchFamily="34" charset="0"/>
              </a:rPr>
              <a:t>I Semana Acadêmica - Licenciatura em Ciências da Natureza - Biologia</a:t>
            </a:r>
            <a:br>
              <a:rPr lang="pt-BR" altLang="pt-BR" sz="6000" b="1" dirty="0">
                <a:cs typeface="Gautami" panose="020B0502040204020203" pitchFamily="34" charset="0"/>
              </a:rPr>
            </a:br>
            <a:r>
              <a:rPr lang="pt-BR" altLang="pt-BR" sz="6000" b="1" dirty="0">
                <a:cs typeface="Gautami" panose="020B0502040204020203" pitchFamily="34" charset="0"/>
              </a:rPr>
              <a:t>IFMT - </a:t>
            </a:r>
            <a:r>
              <a:rPr lang="pt-BR" altLang="pt-BR" sz="6000" b="1" i="1" dirty="0">
                <a:cs typeface="Gautami" panose="020B0502040204020203" pitchFamily="34" charset="0"/>
              </a:rPr>
              <a:t>Campus </a:t>
            </a:r>
            <a:r>
              <a:rPr lang="pt-BR" altLang="pt-BR" sz="6000" b="1" dirty="0">
                <a:cs typeface="Gautami" panose="020B0502040204020203" pitchFamily="34" charset="0"/>
              </a:rPr>
              <a:t>Avançado de Guarantã do Norte</a:t>
            </a:r>
            <a:br>
              <a:rPr lang="pt-BR" altLang="pt-BR" sz="6000" b="1" dirty="0">
                <a:cs typeface="Gautami" panose="020B0502040204020203" pitchFamily="34" charset="0"/>
              </a:rPr>
            </a:br>
            <a:r>
              <a:rPr lang="pt-BR" altLang="pt-BR" sz="6000" b="1" dirty="0">
                <a:cs typeface="Gautami" panose="020B0502040204020203" pitchFamily="34" charset="0"/>
              </a:rPr>
              <a:t>03 a 07 e setembro de 2019              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E6C7BD2-E8FB-40E6-9BFC-76087C708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9933" y="11144001"/>
            <a:ext cx="13501119" cy="1242501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>
              <a:lnSpc>
                <a:spcPct val="100000"/>
              </a:lnSpc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Introdução </a:t>
            </a:r>
            <a:endParaRPr lang="en-GB" sz="6000" cap="all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9B8332A5-4D73-4D08-8D3D-0DEC6A6F3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04" y="19509775"/>
            <a:ext cx="13501649" cy="120020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95238" tIns="97463" rIns="195238" bIns="97463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Metodologia</a:t>
            </a:r>
            <a:endParaRPr lang="en-GB" sz="600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F8CCA2F5-8A1C-4501-B200-FBE71F043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0840" y="14769747"/>
            <a:ext cx="11935880" cy="47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3496" tIns="41593" rIns="83496" bIns="41593">
            <a:spAutoFit/>
          </a:bodyPr>
          <a:lstStyle>
            <a:lvl1pPr marL="354013" indent="719138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81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1pPr>
            <a:lvl2pPr marL="742950" indent="-285750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7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 marL="1143000" indent="-22860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6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 marL="1600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 marL="20574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05938" algn="l"/>
                <a:tab pos="10129838" algn="l"/>
                <a:tab pos="10853738" algn="l"/>
                <a:tab pos="11577638" algn="l"/>
                <a:tab pos="12301538" algn="l"/>
                <a:tab pos="13030200" algn="l"/>
                <a:tab pos="13750925" algn="l"/>
                <a:tab pos="14473238" algn="l"/>
                <a:tab pos="15197138" algn="l"/>
              </a:tabLst>
              <a:defRPr sz="5000"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marL="0" indent="0" algn="just">
              <a:buNone/>
              <a:defRPr/>
            </a:pPr>
            <a:r>
              <a:rPr lang="pt-BR" sz="3167" b="0" dirty="0"/>
              <a:t>     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9FE18FB6-6480-485E-9997-AB5E8CDD2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540" y="3963174"/>
            <a:ext cx="21072363" cy="1176542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83496" tIns="41593" rIns="83496" bIns="41593">
            <a:spAutoFit/>
          </a:bodyPr>
          <a:lstStyle/>
          <a:p>
            <a:pPr algn="ctr" defTabSz="387370" eaLnBrk="1" hangingPunct="1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t-BR" sz="5400" dirty="0">
                <a:solidFill>
                  <a:schemeClr val="tx1"/>
                </a:solidFill>
                <a:latin typeface="Arial" charset="0"/>
                <a:ea typeface="MS Gothic" charset="-128"/>
              </a:rPr>
              <a:t>Título: idêntico ao do resumo submetido</a:t>
            </a:r>
            <a:endParaRPr lang="pt-BR" sz="5400" dirty="0">
              <a:latin typeface="Arial" charset="0"/>
              <a:ea typeface="MS Gothic" charset="-128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6AB46EA9-D08C-4C9F-9BF0-3C70E19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3" y="7341462"/>
            <a:ext cx="25436841" cy="699551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83496" tIns="41593" rIns="83496" bIns="41593">
            <a:spAutoFit/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  <a:tab pos="11859275" algn="l"/>
                <a:tab pos="12483448" algn="l"/>
                <a:tab pos="13107620" algn="l"/>
                <a:tab pos="13731793" algn="l"/>
                <a:tab pos="14355965" algn="l"/>
              </a:tabLst>
              <a:defRPr/>
            </a:pPr>
            <a:r>
              <a:rPr lang="en-GB" sz="4000" dirty="0">
                <a:solidFill>
                  <a:srgbClr val="000000"/>
                </a:solidFill>
                <a:latin typeface="Arial" charset="0"/>
                <a:ea typeface="MS Gothic" charset="-128"/>
              </a:rPr>
              <a:t>     AUTOR</a:t>
            </a:r>
            <a:r>
              <a:rPr lang="en-GB" sz="4000" baseline="30000" dirty="0">
                <a:solidFill>
                  <a:srgbClr val="000000"/>
                </a:solidFill>
                <a:latin typeface="Arial" charset="0"/>
                <a:ea typeface="MS Gothic" charset="-128"/>
              </a:rPr>
              <a:t>1</a:t>
            </a:r>
            <a:r>
              <a:rPr lang="en-GB" sz="4000" dirty="0">
                <a:solidFill>
                  <a:srgbClr val="000000"/>
                </a:solidFill>
                <a:latin typeface="Arial" charset="0"/>
                <a:ea typeface="MS Gothic" charset="-128"/>
              </a:rPr>
              <a:t>; AUTOR</a:t>
            </a:r>
            <a:r>
              <a:rPr lang="en-GB" sz="4000" baseline="30000" dirty="0">
                <a:solidFill>
                  <a:srgbClr val="000000"/>
                </a:solidFill>
                <a:latin typeface="Arial" charset="0"/>
                <a:ea typeface="MS Gothic" charset="-128"/>
              </a:rPr>
              <a:t>2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82A87C41-071D-4030-9C39-7428038D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72" y="12769649"/>
            <a:ext cx="13501118" cy="495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3496" tIns="41593" rIns="83496" bIns="41593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altLang="pt-BR" sz="3167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AFF0DAE6-2719-478A-9C21-F60E6A280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34" y="20966266"/>
            <a:ext cx="13501118" cy="495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3496" tIns="41593" rIns="83496" bIns="41593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altLang="pt-BR" sz="3167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A605201C-AC6A-404F-A8CB-766846945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02" y="29272238"/>
            <a:ext cx="13501650" cy="495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3496" tIns="41593" rIns="83496" bIns="41593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altLang="pt-BR" sz="3167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05191113-4386-4676-927F-0694D6ED4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3094" y="12452810"/>
            <a:ext cx="13310572" cy="495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3496" tIns="41593" rIns="83496" bIns="41593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altLang="pt-BR" sz="3167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5DEF3685-462E-4B9D-AF71-F66F54891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3094" y="19898459"/>
            <a:ext cx="13310572" cy="495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3496" tIns="41593" rIns="83496" bIns="41593" numCol="1" anchor="t" anchorCtr="0" compatLnSpc="1">
            <a:prstTxWarp prst="textNoShape">
              <a:avLst/>
            </a:prstTxWarp>
            <a:spAutoFit/>
          </a:bodyPr>
          <a:lstStyle>
            <a:lvl1pPr marL="354013" indent="-354013" algn="l" defTabSz="463550" rtl="0" eaLnBrk="0" fontAlgn="base" hangingPunct="0">
              <a:lnSpc>
                <a:spcPct val="81000"/>
              </a:lnSpc>
              <a:spcBef>
                <a:spcPts val="20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68350" indent="-295275" algn="l" defTabSz="463550" rtl="0" eaLnBrk="0" fontAlgn="base" hangingPunct="0">
              <a:lnSpc>
                <a:spcPct val="81000"/>
              </a:lnSpc>
              <a:spcBef>
                <a:spcPts val="17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100">
                <a:solidFill>
                  <a:srgbClr val="000000"/>
                </a:solidFill>
                <a:latin typeface="+mn-lt"/>
                <a:ea typeface="+mn-ea"/>
              </a:defRPr>
            </a:lvl2pPr>
            <a:lvl3pPr marL="1181100" indent="-234950" algn="l" defTabSz="463550" rtl="0" eaLnBrk="0" fontAlgn="base" hangingPunct="0">
              <a:lnSpc>
                <a:spcPct val="81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9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4175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127250" indent="-234950" algn="l" defTabSz="463550" rtl="0" eaLnBrk="0" fontAlgn="base" hangingPunct="0">
              <a:lnSpc>
                <a:spcPct val="81000"/>
              </a:lnSpc>
              <a:spcBef>
                <a:spcPts val="12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601605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3074624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54764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4020663" indent="-236510" algn="l" defTabSz="464807" rtl="0" eaLnBrk="0" fontAlgn="base" hangingPunct="0">
              <a:lnSpc>
                <a:spcPct val="81000"/>
              </a:lnSpc>
              <a:spcBef>
                <a:spcPts val="124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BR" altLang="pt-BR" sz="3167" b="0" kern="0" dirty="0"/>
              <a:t> 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37EC1CE8-D252-44F3-9EF0-61DFD370D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04" y="27364214"/>
            <a:ext cx="13501649" cy="120020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95238" tIns="97463" rIns="195238" bIns="97463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Resultados e Discussão (se houver)</a:t>
            </a:r>
            <a:endParaRPr lang="en-GB" sz="600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EEF2CE16-D5C5-454A-A03E-8574C5ED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9023" y="11138371"/>
            <a:ext cx="13501649" cy="120020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95238" tIns="97463" rIns="195238" bIns="97463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Conclusões (se houver)</a:t>
            </a:r>
            <a:endParaRPr lang="en-GB" sz="600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64073346-5222-4CF9-845F-B2749C3DE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7807" y="18345217"/>
            <a:ext cx="13501649" cy="120020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95238" tIns="97463" rIns="195238" bIns="97463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Referências</a:t>
            </a:r>
            <a:endParaRPr lang="en-GB" sz="600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7ACFC432-C0C2-4C42-9193-848479CDC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7807" y="25695004"/>
            <a:ext cx="13501649" cy="120020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95238" tIns="97463" rIns="195238" bIns="97463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</a:tabLst>
              <a:defRPr/>
            </a:pPr>
            <a:r>
              <a:rPr lang="pt-BR" sz="6000" dirty="0">
                <a:solidFill>
                  <a:schemeClr val="tx1"/>
                </a:solidFill>
              </a:rPr>
              <a:t>Instituição de fomento</a:t>
            </a:r>
            <a:endParaRPr lang="en-GB" sz="600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22F6F5E-768A-4A2A-A3AA-DD8135192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80" t="37608" r="37665" b="13287"/>
          <a:stretch/>
        </p:blipFill>
        <p:spPr>
          <a:xfrm>
            <a:off x="15309790" y="27915765"/>
            <a:ext cx="4247791" cy="4957768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AA120F4D-23AD-4635-875D-478A6C658A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80" t="37608" r="37665" b="13287"/>
          <a:stretch/>
        </p:blipFill>
        <p:spPr>
          <a:xfrm>
            <a:off x="25257969" y="3894694"/>
            <a:ext cx="3545631" cy="4138248"/>
          </a:xfrm>
          <a:prstGeom prst="rect">
            <a:avLst/>
          </a:prstGeom>
        </p:spPr>
      </p:pic>
      <p:sp>
        <p:nvSpPr>
          <p:cNvPr id="35" name="Text Box 6">
            <a:extLst>
              <a:ext uri="{FF2B5EF4-FFF2-40B4-BE49-F238E27FC236}">
                <a16:creationId xmlns:a16="http://schemas.microsoft.com/office/drawing/2014/main" id="{38D23854-985F-4D84-921B-73E72A2C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949" y="8530015"/>
            <a:ext cx="22575715" cy="1191994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83496" tIns="41593" rIns="83496" bIns="41593">
            <a:spAutoFit/>
          </a:bodyPr>
          <a:lstStyle/>
          <a:p>
            <a:pPr algn="just"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  <a:tab pos="11859275" algn="l"/>
                <a:tab pos="12483448" algn="l"/>
                <a:tab pos="13107620" algn="l"/>
                <a:tab pos="13731793" algn="l"/>
                <a:tab pos="14355965" algn="l"/>
              </a:tabLst>
              <a:defRPr/>
            </a:pPr>
            <a:r>
              <a:rPr lang="pt-BR" sz="36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1 – Nome completo/Instituição </a:t>
            </a:r>
            <a:r>
              <a:rPr lang="pt-BR" sz="3600" b="0" dirty="0">
                <a:solidFill>
                  <a:schemeClr val="tx1"/>
                </a:solidFill>
                <a:latin typeface="Arial" charset="0"/>
                <a:ea typeface="MS Gothic" charset="-128"/>
              </a:rPr>
              <a:t>/ </a:t>
            </a:r>
            <a:r>
              <a:rPr lang="pt-BR" sz="3600" b="0" dirty="0">
                <a:solidFill>
                  <a:schemeClr val="accent2"/>
                </a:solidFill>
                <a:latin typeface="Arial" charset="0"/>
                <a:ea typeface="MS Gothic" charset="-128"/>
              </a:rPr>
              <a:t>e-mail</a:t>
            </a:r>
            <a:r>
              <a:rPr lang="en-GB" sz="36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 </a:t>
            </a:r>
          </a:p>
          <a:p>
            <a:pPr defTabSz="387370" eaLnBrk="1" hangingPunct="1">
              <a:buClr>
                <a:srgbClr val="000000"/>
              </a:buClr>
              <a:buSzPct val="100000"/>
              <a:tabLst>
                <a:tab pos="0" algn="l"/>
                <a:tab pos="386002" algn="l"/>
                <a:tab pos="773372" algn="l"/>
                <a:tab pos="1160742" algn="l"/>
                <a:tab pos="1548112" algn="l"/>
                <a:tab pos="1935481" algn="l"/>
                <a:tab pos="2322852" algn="l"/>
                <a:tab pos="2710222" algn="l"/>
                <a:tab pos="3097593" algn="l"/>
                <a:tab pos="3484962" algn="l"/>
                <a:tab pos="3872333" algn="l"/>
                <a:tab pos="4259702" algn="l"/>
                <a:tab pos="4647073" algn="l"/>
                <a:tab pos="5034443" algn="l"/>
                <a:tab pos="5421814" algn="l"/>
                <a:tab pos="5809183" algn="l"/>
                <a:tab pos="6196554" algn="l"/>
                <a:tab pos="6583923" algn="l"/>
                <a:tab pos="6971294" algn="l"/>
                <a:tab pos="7358664" algn="l"/>
                <a:tab pos="7746035" algn="l"/>
                <a:tab pos="8114241" algn="l"/>
                <a:tab pos="8738413" algn="l"/>
                <a:tab pos="9362586" algn="l"/>
                <a:tab pos="9986758" algn="l"/>
                <a:tab pos="10610930" algn="l"/>
                <a:tab pos="11235103" algn="l"/>
                <a:tab pos="11859275" algn="l"/>
                <a:tab pos="12483448" algn="l"/>
                <a:tab pos="13107620" algn="l"/>
                <a:tab pos="13731793" algn="l"/>
                <a:tab pos="14355965" algn="l"/>
              </a:tabLst>
              <a:defRPr/>
            </a:pPr>
            <a:r>
              <a:rPr lang="en-GB" sz="36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2</a:t>
            </a:r>
            <a:r>
              <a:rPr lang="pt-BR" sz="3600" b="0" dirty="0">
                <a:solidFill>
                  <a:srgbClr val="000000"/>
                </a:solidFill>
                <a:latin typeface="Arial" charset="0"/>
                <a:ea typeface="MS Gothic" charset="-128"/>
              </a:rPr>
              <a:t> – Nome completo/Instituição </a:t>
            </a:r>
            <a:r>
              <a:rPr lang="pt-BR" sz="3600" b="0" dirty="0">
                <a:solidFill>
                  <a:schemeClr val="tx1"/>
                </a:solidFill>
                <a:latin typeface="Arial" charset="0"/>
                <a:ea typeface="MS Gothic" charset="-128"/>
              </a:rPr>
              <a:t>/ </a:t>
            </a:r>
            <a:r>
              <a:rPr lang="pt-BR" sz="3600" b="0" dirty="0">
                <a:solidFill>
                  <a:schemeClr val="accent2"/>
                </a:solidFill>
                <a:latin typeface="Arial" charset="0"/>
                <a:ea typeface="MS Gothic" charset="-128"/>
              </a:rPr>
              <a:t>e-mail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4BF8951F-A5A4-461C-AF00-8EBB56017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7" y="3894694"/>
            <a:ext cx="3545631" cy="39319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67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MS Gothic</vt:lpstr>
      <vt:lpstr>Arial</vt:lpstr>
      <vt:lpstr>Arial Unicode MS</vt:lpstr>
      <vt:lpstr>Gautami</vt:lpstr>
      <vt:lpstr>Times New Roman</vt:lpstr>
      <vt:lpstr>Tema do Office</vt:lpstr>
      <vt:lpstr>I Semana Acadêmica - Licenciatura em Ciências da Natureza - Biologia IFMT - Campus Avançado de Guarantã do Norte 03 a 07 e setembro de 2019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</dc:title>
  <dc:creator>CBA</dc:creator>
  <cp:lastModifiedBy>GEORGE LAYLSON GEORGE</cp:lastModifiedBy>
  <cp:revision>146</cp:revision>
  <cp:lastPrinted>2016-02-16T20:07:07Z</cp:lastPrinted>
  <dcterms:created xsi:type="dcterms:W3CDTF">1601-01-01T00:00:00Z</dcterms:created>
  <dcterms:modified xsi:type="dcterms:W3CDTF">2019-08-25T14:53:00Z</dcterms:modified>
</cp:coreProperties>
</file>